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hyperlink" Target="https://services1.arcgis.com/vdNDkVykv9vEWFX4/ArcGIS/rest/services/Allegheny_County_Polling_Places_May2019/FeatureServer/0" TargetMode="Externa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/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4989985" y="7972687"/>
            <a:ext cx="14404031" cy="34775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 </a:t>
            </a:r>
            <a:r>
              <a:t>BETWEEN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t> AND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702647"/>
            <a:ext cx="16372905" cy="26266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column_name(s)</a:t>
            </a:r>
            <a:br/>
            <a:r>
              <a:t>FROM table_name</a:t>
            </a:r>
            <a:br/>
            <a:r>
              <a:t>WHERE column_name IN (value1, value2, ...)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SELECT * FROM  "76fda9d0-69be-4dd5-8108-0de7907fc5a4" WHERE "CREATED_ON" BETWEEN (</a:t>
            </a:r>
            <a:r>
              <a:rPr lang="en-US" dirty="0"/>
              <a:t>‘</a:t>
            </a:r>
            <a:r>
              <a:rPr dirty="0"/>
              <a:t>20</a:t>
            </a:r>
            <a:r>
              <a:rPr lang="en-US" dirty="0"/>
              <a:t>21</a:t>
            </a:r>
            <a:r>
              <a:rPr dirty="0"/>
              <a:t>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04</a:t>
            </a:r>
            <a:r>
              <a:rPr dirty="0"/>
              <a:t>') AND ('20</a:t>
            </a:r>
            <a:r>
              <a:rPr lang="en-US" dirty="0"/>
              <a:t>2</a:t>
            </a:r>
            <a:r>
              <a:rPr dirty="0"/>
              <a:t>1-</a:t>
            </a:r>
            <a:r>
              <a:rPr lang="en-US" dirty="0"/>
              <a:t>03</a:t>
            </a:r>
            <a:r>
              <a:rPr dirty="0"/>
              <a:t>-</a:t>
            </a:r>
            <a:r>
              <a:rPr lang="en-US" dirty="0"/>
              <a:t>11</a:t>
            </a:r>
            <a:r>
              <a:rPr dirty="0"/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SELECT * FROM  "76fda9d0-69be-4dd5-8108-0de7907fc5a4" WHERE "CREATED_ON" BETWEEN ('2019-09-30') AND ('2019-10-06') 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You want to aggregate the data in SQL before you load it into R</a:t>
            </a:r>
          </a:p>
          <a:p>
            <a:pPr marL="1346596" lvl="1" indent="-609996">
              <a:buClr>
                <a:srgbClr val="447FB5"/>
              </a:buClr>
              <a:buSzPct val="82000"/>
              <a:buChar char="‣"/>
            </a:pPr>
            <a:r>
              <a:t>Use another server to do the heavy lifting so you don’t have to!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t>This is where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93221" y="8968223"/>
            <a:ext cx="14848657" cy="924881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column_name(s), max(column_name)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WHERE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GROUP BY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The steps for this can be found here: </a:t>
            </a:r>
            <a:r>
              <a:rPr u="sng">
                <a:hlinkClick r:id="rId2"/>
              </a:rPr>
              <a:t>https://db.rstudio.com/best-practices/drivers/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In general setup on Windows is a little bit easier since ODBC Data Source Administrator can be used</a:t>
            </a:r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t>Your machine may already have drives installed if you’ve already installed SQL IDE’s such as: pgAdmin, DBeaver, or the MySQL Workbench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If something requires that you to login, we can assume 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Think of your credentials like your debit card and pin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10852"/>
            <a:ext cx="21339838" cy="1185268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conn &lt;- dbConnect(odbc::odbc(), driver = "FreeTDS", server = "IP_or_HOST_ADDRESS", port = 1433, database = "DBName", uid = creds$un, pwd = creds$pw, TDS_Version = "8.0")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181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Online Weather APIs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Sport Score API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3"/>
              </a:rPr>
              <a:t>Advanced REST Client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/>
              </a:rPr>
              <a:t>PostMan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 &lt;- httr::GET(“encodedURL”)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 &lt;- jsonlite::fromJSON(content(get, "text"))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use the chunk labeled “Blotter”</a:t>
            </a:r>
          </a:p>
          <a:p>
            <a:pPr lvl="1"/>
            <a:r>
              <a:t>Like last class generate an API call that downloads all of the data from the </a:t>
            </a:r>
            <a:r>
              <a:rPr u="sng">
                <a:hlinkClick r:id="rId5"/>
              </a:rPr>
              <a:t>City of Pittsburgh Police Blotter</a:t>
            </a:r>
          </a:p>
          <a:p>
            <a:pPr lvl="2"/>
            <a:r>
              <a:t>It might be easier to build the query in Insomnia or something else first</a:t>
            </a:r>
          </a:p>
          <a:p>
            <a:pPr lvl="2"/>
            <a:r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Spatial Data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0" y="228831"/>
            <a:ext cx="12070060" cy="1232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3930694" y="12742341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Source: </a:t>
            </a:r>
            <a:r>
              <a:rPr u="sng">
                <a:hlinkClick r:id="rId3"/>
              </a:rPr>
              <a:t>Allegheny</a:t>
            </a:r>
            <a:r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&lt;- readOGR("encodedURL")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exercises/api_practice.Rmd and go to the chunk labeled “Esri”</a:t>
            </a:r>
          </a:p>
          <a:p>
            <a:pPr lvl="1"/>
            <a:r>
              <a:t>Look at the fields on the May 2019 Election layer from the Allegheny County Esri API: </a:t>
            </a:r>
            <a:r>
              <a:rPr u="sng">
                <a:hlinkClick r:id="rId5"/>
              </a:rPr>
              <a:t>https://services1.arcgis.com/vdNDkVykv9vEWFX4/ArcGIS/rest/services/Allegheny_County_Polling_Places_May2019/FeatureServer/0</a:t>
            </a:r>
          </a:p>
          <a:p>
            <a:pPr lvl="2"/>
            <a:r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Solutions to both of todays exercises are in: api_practice_solutions.R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Not all (most) API’s will require you to do filtering or sql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t>Socrata Portals have a weird endpoint sql hybrid model using their SoQL framework: </a:t>
            </a:r>
            <a:r>
              <a:rPr u="sng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72461"/>
            <a:ext cx="19621501" cy="8547101"/>
          </a:xfrm>
          <a:prstGeom prst="rect">
            <a:avLst/>
          </a:prstGeom>
        </p:spPr>
        <p:txBody>
          <a:bodyPr/>
          <a:lstStyle/>
          <a:p>
            <a:r>
              <a:t>“SQL is a domain specific language used in programming and 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8400442" y="6247414"/>
            <a:ext cx="7583116" cy="1221172"/>
          </a:xfrm>
          <a:prstGeom prst="rect">
            <a:avLst/>
          </a:prstGeom>
        </p:spPr>
        <p:txBody>
          <a:bodyPr/>
          <a:lstStyle/>
          <a:p>
            <a:r>
              <a:t>alco_geocode.R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66725" y="6247414"/>
            <a:ext cx="10250550" cy="1221172"/>
          </a:xfrm>
          <a:prstGeom prst="rect">
            <a:avLst/>
          </a:prstGeom>
        </p:spPr>
        <p:txBody>
          <a:bodyPr/>
          <a:lstStyle/>
          <a:p>
            <a:r>
              <a:t>app/311_dashboard.R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  <p:sp>
        <p:nvSpPr>
          <p:cNvPr id="29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Z03K.gif" descr="Z03K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87" y="1518665"/>
            <a:ext cx="14238226" cy="1067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dirty="0" err="1"/>
              <a:t>Postgresql</a:t>
            </a:r>
            <a:r>
              <a:rPr dirty="0"/>
              <a:t> 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1892</Words>
  <Application>Microsoft Office PowerPoint</Application>
  <PresentationFormat>Custom</PresentationFormat>
  <Paragraphs>259</Paragraphs>
  <Slides>65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Avenir Roman</vt:lpstr>
      <vt:lpstr>Courier</vt:lpstr>
      <vt:lpstr>Franklin Gothic Book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3</cp:revision>
  <dcterms:modified xsi:type="dcterms:W3CDTF">2021-03-12T01:23:59Z</dcterms:modified>
</cp:coreProperties>
</file>